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7"/>
  </p:notesMasterIdLst>
  <p:sldIdLst>
    <p:sldId id="288" r:id="rId2"/>
    <p:sldId id="277" r:id="rId3"/>
    <p:sldId id="278" r:id="rId4"/>
    <p:sldId id="260" r:id="rId5"/>
    <p:sldId id="279" r:id="rId6"/>
    <p:sldId id="262" r:id="rId7"/>
    <p:sldId id="286" r:id="rId8"/>
    <p:sldId id="283" r:id="rId9"/>
    <p:sldId id="284" r:id="rId10"/>
    <p:sldId id="274" r:id="rId11"/>
    <p:sldId id="275" r:id="rId12"/>
    <p:sldId id="281" r:id="rId13"/>
    <p:sldId id="276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56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FD425-C701-40F2-84EC-970F40D4FB4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3CF0B-5B1E-4DC5-9829-E23F3E00A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5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CF0B-5B1E-4DC5-9829-E23F3E00AFA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4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4400" smtClean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0A26-DB76-4C13-BE46-ED7D3DC3C992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B1989-78B3-44CC-B242-60D7389DA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4414-6AB8-4AB2-AA87-A962A2D62950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D16C-9902-4A35-8292-B02CDFC8F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E10777-FDC1-4A1A-A2FA-0405A0921425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EA30-5D17-4F3D-876A-D3BA48CA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59A80B-EC67-437D-ADD6-3BDDC3E75925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8B12-E840-47E7-BDA3-B14E6EB31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5A5E4D-66AE-4FF6-A01F-20C43F7D783F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20FC-7A28-4A90-9324-1BC94EF22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679E-D1C7-40BE-ABFD-480141121620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CD2C-AC07-49D8-B41E-C07EAEF1E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7152-358F-486F-AB48-8044A5DD4F21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B7FE-1581-4B06-BFB2-ACDE0E05E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B32E-37B2-4FFF-B9D3-5F23943B10AB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D473-FEEF-40F8-B258-BA0DB79F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56D2-7E35-40B1-A7C4-42FE21019B8D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572B-BC70-497D-BB43-E3EBB0845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4400" smtClean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6306AF-69AC-4E00-9A49-522E3E90F631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8EBACC-E5AE-4FA5-A384-27AB33314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4F51-19C0-42D1-BE68-496CDB024180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C77A-A65B-42EC-9BE0-C3819C64A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E5F9-B32D-4BBE-BE3A-D6EE061A55AC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E31B-E98D-4CCD-8506-470D227CB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6A7F-B211-4351-BA3B-BB0BE1240317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99BA-2701-4411-A480-8FDF4619F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3CB2-DA74-4C11-92F4-FC588E400BA7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5BA7-BE4A-4386-90A1-D3EE2BF82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98DB-C4C0-4E3D-8D90-BCD30BA5ED2B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6014-C9AA-4859-BADE-A59A174D6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E7A2-6DC3-43FC-8403-943E454E6E84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864B-3146-40C2-B77C-FDB789972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D2F083C-0132-41D5-8EB3-A7912B03E4F8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1C0E1B2E-06A1-4EF7-89F0-2398C6BE7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0" r:id="rId2"/>
    <p:sldLayoutId id="2147484109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10" r:id="rId10"/>
    <p:sldLayoutId id="2147484111" r:id="rId11"/>
    <p:sldLayoutId id="2147484112" r:id="rId12"/>
    <p:sldLayoutId id="2147484113" r:id="rId13"/>
    <p:sldLayoutId id="2147484107" r:id="rId14"/>
    <p:sldLayoutId id="2147484114" r:id="rId15"/>
    <p:sldLayoutId id="214748411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4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way.in.u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ato-ledo.com.ua/kontakti" TargetMode="External"/><Relationship Id="rId3" Type="http://schemas.openxmlformats.org/officeDocument/2006/relationships/hyperlink" Target="http://widget.eway.in.ua/samples/chelentano-map/" TargetMode="External"/><Relationship Id="rId7" Type="http://schemas.openxmlformats.org/officeDocument/2006/relationships/hyperlink" Target="http://www.avantime.ua/contacts/map/ru.html" TargetMode="External"/><Relationship Id="rId2" Type="http://schemas.openxmlformats.org/officeDocument/2006/relationships/hyperlink" Target="http://widget.eway.in.ua/samples/ya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loseevsky.com/O-kompanii/Kontakti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swiss-hotel.lviv.ua/ua/contacts/" TargetMode="External"/><Relationship Id="rId10" Type="http://schemas.openxmlformats.org/officeDocument/2006/relationships/hyperlink" Target="http://garvis.com.ua/contact/ru.html" TargetMode="External"/><Relationship Id="rId4" Type="http://schemas.openxmlformats.org/officeDocument/2006/relationships/hyperlink" Target="http://ffs.lviv.ua/index.php/restorany/pizza_celentano/259" TargetMode="External"/><Relationship Id="rId9" Type="http://schemas.openxmlformats.org/officeDocument/2006/relationships/hyperlink" Target="http://parkovyozera.com.ua/index.php/page_id/100311/l/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ay.in.ua/ru/ap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554200" y="5950342"/>
            <a:ext cx="1751306" cy="447293"/>
          </a:xfrm>
        </p:spPr>
        <p:txBody>
          <a:bodyPr/>
          <a:lstStyle/>
          <a:p>
            <a:pPr algn="r" eaLnBrk="1" hangingPunct="1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Виджет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327" y="3699388"/>
            <a:ext cx="8412867" cy="1363266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інтерактивна схема проїзду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громадським або приватним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транспортом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346700" y="59975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85" y="-147484"/>
            <a:ext cx="7233265" cy="460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Чому це вигідно?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9775" y="2438400"/>
            <a:ext cx="7662863" cy="403542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uk-UA" b="1" dirty="0"/>
              <a:t>Доступність Вашого </a:t>
            </a:r>
            <a:r>
              <a:rPr lang="uk-UA" b="1" dirty="0" smtClean="0"/>
              <a:t>бізнесу:</a:t>
            </a:r>
            <a:r>
              <a:rPr lang="uk-UA" dirty="0" smtClean="0"/>
              <a:t> клієнт </a:t>
            </a:r>
            <a:r>
              <a:rPr lang="uk-UA" dirty="0"/>
              <a:t>зможе Вас </a:t>
            </a:r>
            <a:r>
              <a:rPr lang="uk-UA" dirty="0" smtClean="0"/>
              <a:t>знайти, </a:t>
            </a:r>
            <a:r>
              <a:rPr lang="uk-UA" dirty="0"/>
              <a:t>де б він не знаходився.</a:t>
            </a:r>
          </a:p>
          <a:p>
            <a:pPr>
              <a:spcBef>
                <a:spcPts val="600"/>
              </a:spcBef>
              <a:defRPr/>
            </a:pPr>
            <a:r>
              <a:rPr lang="uk-UA" b="1" dirty="0"/>
              <a:t>Зручність для Ваших </a:t>
            </a:r>
            <a:r>
              <a:rPr lang="uk-UA" b="1" dirty="0" smtClean="0"/>
              <a:t>клієнтів:</a:t>
            </a:r>
            <a:r>
              <a:rPr lang="uk-UA" dirty="0" smtClean="0"/>
              <a:t> клієнт </a:t>
            </a:r>
            <a:r>
              <a:rPr lang="uk-UA" dirty="0"/>
              <a:t>буде знати як найшвидше і найкомфортніше до Вас добратись.</a:t>
            </a:r>
          </a:p>
          <a:p>
            <a:pPr>
              <a:spcBef>
                <a:spcPts val="600"/>
              </a:spcBef>
              <a:defRPr/>
            </a:pPr>
            <a:r>
              <a:rPr lang="uk-UA" b="1" dirty="0"/>
              <a:t>Економія </a:t>
            </a:r>
            <a:r>
              <a:rPr lang="uk-UA" b="1" dirty="0" smtClean="0"/>
              <a:t>часу: </a:t>
            </a:r>
            <a:r>
              <a:rPr lang="uk-UA" dirty="0" smtClean="0"/>
              <a:t>Вашим </a:t>
            </a:r>
            <a:r>
              <a:rPr lang="uk-UA" dirty="0"/>
              <a:t>співробітникам більше не доведеться пояснювати </a:t>
            </a:r>
            <a:r>
              <a:rPr lang="uk-UA" dirty="0" smtClean="0"/>
              <a:t>Клієнту, як </a:t>
            </a:r>
            <a:r>
              <a:rPr lang="uk-UA" dirty="0"/>
              <a:t>до Вас </a:t>
            </a:r>
            <a:r>
              <a:rPr lang="uk-UA" dirty="0" smtClean="0"/>
              <a:t>доїхати.</a:t>
            </a:r>
            <a:endParaRPr lang="uk-UA" dirty="0"/>
          </a:p>
          <a:p>
            <a:pPr>
              <a:spcBef>
                <a:spcPts val="600"/>
              </a:spcBef>
              <a:defRPr/>
            </a:pPr>
            <a:r>
              <a:rPr lang="uk-UA" b="1" dirty="0"/>
              <a:t>Унікальність </a:t>
            </a:r>
            <a:r>
              <a:rPr lang="uk-UA" b="1" dirty="0" smtClean="0"/>
              <a:t>послуги:</a:t>
            </a:r>
            <a:r>
              <a:rPr lang="uk-UA" dirty="0" smtClean="0"/>
              <a:t> клієнти </a:t>
            </a:r>
            <a:r>
              <a:rPr lang="uk-UA" dirty="0"/>
              <a:t>будуть приємно здивовані Вашим сучасним підходом до обслуговування.</a:t>
            </a:r>
          </a:p>
          <a:p>
            <a:pPr>
              <a:spcBef>
                <a:spcPts val="600"/>
              </a:spcBef>
              <a:defRPr/>
            </a:pPr>
            <a:r>
              <a:rPr lang="uk-UA" b="1" dirty="0" smtClean="0"/>
              <a:t>Без </a:t>
            </a:r>
            <a:r>
              <a:rPr lang="uk-UA" b="1" dirty="0"/>
              <a:t>зайвого клопоту для </a:t>
            </a:r>
            <a:r>
              <a:rPr lang="uk-UA" b="1" dirty="0" smtClean="0"/>
              <a:t>Вас:</a:t>
            </a:r>
            <a:r>
              <a:rPr lang="uk-UA" dirty="0" smtClean="0"/>
              <a:t> організацією </a:t>
            </a:r>
            <a:r>
              <a:rPr lang="uk-UA" dirty="0"/>
              <a:t>роботи сервісу займаються </a:t>
            </a:r>
            <a:r>
              <a:rPr lang="uk-UA" dirty="0" smtClean="0"/>
              <a:t>фахівці </a:t>
            </a:r>
            <a:r>
              <a:rPr lang="en-US" dirty="0" err="1" smtClean="0"/>
              <a:t>EasyWay</a:t>
            </a:r>
            <a:r>
              <a:rPr lang="uk-UA" dirty="0" smtClean="0"/>
              <a:t>. </a:t>
            </a:r>
            <a:r>
              <a:rPr lang="uk-UA" dirty="0"/>
              <a:t>Дані про зміни маршрутів оновлюються автоматично</a:t>
            </a:r>
            <a:r>
              <a:rPr lang="uk-UA" dirty="0" smtClean="0"/>
              <a:t>.</a:t>
            </a:r>
          </a:p>
          <a:p>
            <a:pPr>
              <a:spcBef>
                <a:spcPts val="600"/>
              </a:spcBef>
              <a:defRPr/>
            </a:pPr>
            <a:r>
              <a:rPr lang="uk-UA" b="1" dirty="0" smtClean="0"/>
              <a:t>Унікальна аналітика:</a:t>
            </a:r>
            <a:r>
              <a:rPr lang="uk-UA" dirty="0" smtClean="0"/>
              <a:t> використовуйте аналітичну інформацію </a:t>
            </a:r>
            <a:r>
              <a:rPr lang="uk-UA" dirty="0" err="1" smtClean="0"/>
              <a:t>Віджета</a:t>
            </a:r>
            <a:r>
              <a:rPr lang="uk-UA" dirty="0" smtClean="0"/>
              <a:t> для планування маркетингових кампаній.</a:t>
            </a:r>
          </a:p>
          <a:p>
            <a:pPr>
              <a:spcBef>
                <a:spcPts val="600"/>
              </a:spcBef>
              <a:buNone/>
              <a:defRPr/>
            </a:pPr>
            <a:endParaRPr lang="uk-UA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Аналітика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39775" y="2770188"/>
            <a:ext cx="7662863" cy="3729037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uk-UA" dirty="0" smtClean="0"/>
              <a:t>Інформація про кожен пошук маршруту зберігається та надається для подальшого аналізу:</a:t>
            </a:r>
          </a:p>
          <a:p>
            <a:pPr lvl="1" algn="just" eaLnBrk="1" hangingPunct="1"/>
            <a:r>
              <a:rPr lang="uk-UA" dirty="0" smtClean="0"/>
              <a:t>Звідки клієнт їхав до Вас (точна адреса)</a:t>
            </a:r>
          </a:p>
          <a:p>
            <a:pPr lvl="1" algn="just" eaLnBrk="1" hangingPunct="1"/>
            <a:r>
              <a:rPr lang="uk-UA" dirty="0" smtClean="0"/>
              <a:t>До якого з Ваших закладів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uk-UA" dirty="0" smtClean="0"/>
              <a:t>Подібна аналітична інформація буде корисною для планування маркетингових кампаній у межах міста; для визначення найбільш вигідного місця для нового закладу, тощо</a:t>
            </a:r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uk-UA" smtClean="0"/>
              <a:t>Аналітика</a:t>
            </a:r>
          </a:p>
        </p:txBody>
      </p:sp>
      <p:pic>
        <p:nvPicPr>
          <p:cNvPr id="2048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71575"/>
            <a:ext cx="9144000" cy="5678488"/>
          </a:xfrm>
        </p:spPr>
      </p:pic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76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4713"/>
          </a:xfrm>
        </p:spPr>
        <p:txBody>
          <a:bodyPr/>
          <a:lstStyle/>
          <a:p>
            <a:r>
              <a:rPr lang="uk-UA" smtClean="0"/>
              <a:t>Аналітика</a:t>
            </a:r>
            <a:endParaRPr lang="ru-RU" smtClean="0"/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6175"/>
            <a:ext cx="914400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Вартість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39775" y="2338388"/>
            <a:ext cx="7662863" cy="4029075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Вартість послуги залежить від кількості закладів та ряду технічних  чинників.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uk-UA" dirty="0" smtClean="0"/>
              <a:t>За детальною інформацією зверніться до наших фахівців.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Запрошуємо до співпраці!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uk-UA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uk-UA" sz="2400" dirty="0" smtClean="0">
                <a:cs typeface="Times New Roman" pitchFamily="18" charset="0"/>
              </a:rPr>
              <a:t> </a:t>
            </a:r>
            <a:endParaRPr lang="uk-UA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Контакти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39775" y="2359024"/>
            <a:ext cx="7947025" cy="3996055"/>
          </a:xfrm>
        </p:spPr>
        <p:txBody>
          <a:bodyPr/>
          <a:lstStyle/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endParaRPr lang="uk-UA" sz="2000" dirty="0">
              <a:cs typeface="Times New Roman" pitchFamily="18" charset="0"/>
            </a:endParaRPr>
          </a:p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r>
              <a:rPr lang="en-US" sz="4800" b="1" dirty="0" smtClean="0">
                <a:solidFill>
                  <a:srgbClr val="00B0F0"/>
                </a:solidFill>
              </a:rPr>
              <a:t>Nicholas Dzagania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Development manager</a:t>
            </a:r>
            <a:endParaRPr lang="en-US" sz="2400" b="1" dirty="0">
              <a:solidFill>
                <a:srgbClr val="00B0F0"/>
              </a:solidFill>
              <a:cs typeface="Times New Roman" pitchFamily="18" charset="0"/>
            </a:endParaRPr>
          </a:p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063 63 66 266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manager@eway.in.ua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r>
              <a:rPr lang="en-US" sz="2400" dirty="0">
                <a:hlinkClick r:id="rId2"/>
              </a:rPr>
              <a:t>http://www.eway.in.ua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endParaRPr lang="en-US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Чому клієнт обере Вас?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2400" dirty="0" smtClean="0"/>
              <a:t>Сьогодні у кожному сегменті бізнесу іде боротьба за клієнта</a:t>
            </a:r>
          </a:p>
          <a:p>
            <a:pPr algn="just" eaLnBrk="1" hangingPunct="1"/>
            <a:r>
              <a:rPr lang="uk-UA" sz="2400" dirty="0" smtClean="0"/>
              <a:t>Чому клієнт серед конкурентів має обрати саме Вас?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6050" y="344488"/>
            <a:ext cx="8778875" cy="1143000"/>
          </a:xfrm>
        </p:spPr>
        <p:txBody>
          <a:bodyPr/>
          <a:lstStyle/>
          <a:p>
            <a:r>
              <a:rPr lang="uk-UA" smtClean="0"/>
              <a:t>Тому що Ви дбаєте про нього!</a:t>
            </a:r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/>
              <a:t>Клієнтом є той, хто прийшов </a:t>
            </a:r>
          </a:p>
          <a:p>
            <a:r>
              <a:rPr lang="uk-UA" sz="2800" dirty="0" smtClean="0"/>
              <a:t>Розкажіть клієнту як до Вас доїхати</a:t>
            </a:r>
            <a:r>
              <a:rPr lang="en-US" sz="2800" dirty="0" smtClean="0"/>
              <a:t> </a:t>
            </a:r>
            <a:r>
              <a:rPr lang="uk-UA" sz="2800" dirty="0" smtClean="0"/>
              <a:t>громадським </a:t>
            </a:r>
            <a:r>
              <a:rPr lang="ru-RU" sz="2800" dirty="0" smtClean="0"/>
              <a:t>транспортом </a:t>
            </a:r>
            <a:r>
              <a:rPr lang="uk-UA" sz="2800" dirty="0" smtClean="0"/>
              <a:t>або власним авто прямо на сторінках Вашого сайту – </a:t>
            </a:r>
            <a:r>
              <a:rPr lang="uk-UA" sz="2800" b="1" dirty="0" smtClean="0"/>
              <a:t>встановіть </a:t>
            </a:r>
            <a:r>
              <a:rPr lang="uk-UA" sz="2800" b="1" dirty="0" err="1" smtClean="0"/>
              <a:t>віджет</a:t>
            </a:r>
            <a:r>
              <a:rPr lang="uk-UA" sz="2800" b="1" dirty="0" smtClean="0"/>
              <a:t> </a:t>
            </a:r>
            <a:r>
              <a:rPr lang="en-US" sz="2800" b="1" dirty="0" err="1" smtClean="0"/>
              <a:t>EasyWay</a:t>
            </a:r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/>
              <a:t>Інтерактивна</a:t>
            </a:r>
            <a:r>
              <a:rPr lang="ru-RU" sz="2000" dirty="0" smtClean="0"/>
              <a:t> карта</a:t>
            </a:r>
            <a:r>
              <a:rPr lang="en-US" sz="2000" dirty="0" smtClean="0"/>
              <a:t> </a:t>
            </a:r>
            <a:r>
              <a:rPr lang="uk-UA" sz="2000" dirty="0" smtClean="0"/>
              <a:t>проїзду</a:t>
            </a:r>
            <a:r>
              <a:rPr lang="ru-RU" sz="2000" dirty="0" smtClean="0"/>
              <a:t>, </a:t>
            </a:r>
            <a:r>
              <a:rPr lang="uk-UA" sz="2000" dirty="0" smtClean="0"/>
              <a:t>на якій нанесено усі Ваші заклади;</a:t>
            </a:r>
          </a:p>
          <a:p>
            <a:r>
              <a:rPr lang="uk-UA" sz="2000" dirty="0" smtClean="0"/>
              <a:t>Клієнту достатньо </a:t>
            </a:r>
            <a:r>
              <a:rPr lang="ru-RU" sz="2000" dirty="0" smtClean="0"/>
              <a:t>обрати</a:t>
            </a:r>
            <a:r>
              <a:rPr lang="uk-UA" sz="2000" dirty="0" smtClean="0"/>
              <a:t> на карті або вручну ввести початкову адресу і </a:t>
            </a:r>
            <a:r>
              <a:rPr lang="uk-UA" sz="2000" dirty="0" err="1" smtClean="0"/>
              <a:t>Віджет</a:t>
            </a:r>
            <a:r>
              <a:rPr lang="uk-UA" sz="2000" dirty="0" smtClean="0"/>
              <a:t> підбере кілька оптимальних варіантів проїзду з детальною інформацією про маршрут</a:t>
            </a:r>
            <a:r>
              <a:rPr lang="en-US" sz="2000" dirty="0" smtClean="0"/>
              <a:t> (</a:t>
            </a:r>
            <a:r>
              <a:rPr lang="uk-UA" sz="2000" dirty="0" smtClean="0"/>
              <a:t>схема руху, тривалість та вартість проїзду);</a:t>
            </a:r>
          </a:p>
          <a:p>
            <a:r>
              <a:rPr lang="uk-UA" sz="2000" dirty="0" smtClean="0"/>
              <a:t>Кожен пошук маршруту буде збережений для надання Вашим маркетологам аналітичної інформації.</a:t>
            </a:r>
          </a:p>
        </p:txBody>
      </p:sp>
      <p:sp>
        <p:nvSpPr>
          <p:cNvPr id="1331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Що таке віджет </a:t>
            </a:r>
            <a:r>
              <a:rPr lang="en-US" smtClean="0"/>
              <a:t>EasyWay</a:t>
            </a:r>
            <a:r>
              <a:rPr lang="ru-RU" smtClean="0"/>
              <a:t>?</a:t>
            </a:r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398463"/>
            <a:ext cx="8229600" cy="723900"/>
          </a:xfrm>
        </p:spPr>
        <p:txBody>
          <a:bodyPr/>
          <a:lstStyle/>
          <a:p>
            <a:r>
              <a:rPr lang="ru-RU" smtClean="0"/>
              <a:t>В</a:t>
            </a:r>
            <a:r>
              <a:rPr lang="uk-UA" smtClean="0"/>
              <a:t>іджет </a:t>
            </a:r>
            <a:r>
              <a:rPr lang="en-US" smtClean="0"/>
              <a:t>EasyWay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D:\Рабочие документы\Easy Way\Дизайн\Виджет\виджет укр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1940"/>
            <a:ext cx="9144000" cy="554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Як це працює?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562" y="2292350"/>
            <a:ext cx="9060437" cy="404177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dirty="0" smtClean="0"/>
              <a:t>Приклади:</a:t>
            </a:r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Один заклад: </a:t>
            </a:r>
            <a:r>
              <a:rPr lang="en-US" dirty="0">
                <a:hlinkClick r:id="rId2"/>
              </a:rPr>
              <a:t>http://widget.eway.in.ua/samples/yaki/</a:t>
            </a:r>
            <a:endParaRPr lang="uk-UA" dirty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Декілька: </a:t>
            </a:r>
            <a:r>
              <a:rPr lang="en-US" dirty="0" smtClean="0">
                <a:hlinkClick r:id="rId3"/>
              </a:rPr>
              <a:t>http://widget.eway.in.ua/samples/chelentano-map/</a:t>
            </a:r>
            <a:endParaRPr lang="uk-UA" dirty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endParaRPr lang="uk-UA" dirty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dirty="0" smtClean="0"/>
              <a:t>Приклади на сайтах клієнтів:</a:t>
            </a:r>
            <a:endParaRPr lang="uk-UA" dirty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Ресторани: </a:t>
            </a:r>
            <a:r>
              <a:rPr lang="en-US" dirty="0" smtClean="0">
                <a:hlinkClick r:id="rId4"/>
              </a:rPr>
              <a:t>http://ffs.lviv.ua/index.php/restorany/pizza_celentano/259</a:t>
            </a:r>
            <a:endParaRPr lang="en-US" dirty="0" smtClean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Готелі</a:t>
            </a:r>
            <a:r>
              <a:rPr lang="ru-RU" dirty="0" smtClean="0"/>
              <a:t>:</a:t>
            </a:r>
            <a:r>
              <a:rPr lang="uk-UA" dirty="0" smtClean="0"/>
              <a:t>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://www.swiss-hotel.lviv.ua/ua/contacts/</a:t>
            </a:r>
            <a:endParaRPr lang="uk-UA" dirty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Автосалони: </a:t>
            </a:r>
            <a:r>
              <a:rPr lang="en-US" dirty="0">
                <a:hlinkClick r:id="rId6"/>
              </a:rPr>
              <a:t>http://goloseevsky.com/O-kompanii/Kontakti/</a:t>
            </a:r>
            <a:endParaRPr lang="uk-UA" dirty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Офіси: </a:t>
            </a:r>
            <a:r>
              <a:rPr lang="en-US" dirty="0">
                <a:hlinkClick r:id="rId7"/>
              </a:rPr>
              <a:t>http://www.avantime.ua/contacts/map/ru.html</a:t>
            </a:r>
            <a:r>
              <a:rPr lang="uk-UA" dirty="0"/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uk-UA" dirty="0"/>
              <a:t>Розважальні </a:t>
            </a:r>
            <a:r>
              <a:rPr lang="uk-UA" dirty="0" smtClean="0"/>
              <a:t>центри:  </a:t>
            </a:r>
            <a:r>
              <a:rPr lang="en-US" dirty="0">
                <a:hlinkClick r:id="rId8"/>
              </a:rPr>
              <a:t>http://www.shato-ledo.com.ua/kontakti</a:t>
            </a:r>
            <a:endParaRPr lang="uk-UA" dirty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Житлові комплекси: 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://parkovyozera.com.ua/index.php/page_id/100311/l/1</a:t>
            </a:r>
            <a:endParaRPr lang="uk-UA" dirty="0"/>
          </a:p>
          <a:p>
            <a:pPr lvl="1">
              <a:spcBef>
                <a:spcPct val="0"/>
              </a:spcBef>
              <a:defRPr/>
            </a:pPr>
            <a:r>
              <a:rPr lang="uk-UA" dirty="0"/>
              <a:t>Медичні </a:t>
            </a:r>
            <a:r>
              <a:rPr lang="uk-UA" dirty="0" smtClean="0"/>
              <a:t>установи: </a:t>
            </a: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garvis.com.ua/contact/ru.html</a:t>
            </a:r>
            <a:endParaRPr lang="uk-UA" dirty="0" smtClean="0"/>
          </a:p>
          <a:p>
            <a:pPr>
              <a:spcBef>
                <a:spcPct val="0"/>
              </a:spcBef>
              <a:defRPr/>
            </a:pPr>
            <a:endParaRPr lang="uk-UA" dirty="0" smtClean="0"/>
          </a:p>
          <a:p>
            <a:pPr>
              <a:spcBef>
                <a:spcPct val="0"/>
              </a:spcBef>
              <a:defRPr/>
            </a:pPr>
            <a:endParaRPr lang="ru-RU" dirty="0"/>
          </a:p>
          <a:p>
            <a:pPr>
              <a:spcBef>
                <a:spcPct val="0"/>
              </a:spcBef>
              <a:defRPr/>
            </a:pPr>
            <a:endParaRPr lang="ru-RU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sz="1900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Серед наших клієнтів</a:t>
            </a:r>
          </a:p>
        </p:txBody>
      </p:sp>
      <p:pic>
        <p:nvPicPr>
          <p:cNvPr id="1026" name="Picture 2" descr="D:\Рабочие документы\Easy Way\Дизайн\Виджет\обще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56386"/>
            <a:ext cx="8312089" cy="3795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Можливості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66688" y="2292350"/>
            <a:ext cx="8520112" cy="404177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b="1" dirty="0" err="1" smtClean="0"/>
              <a:t>Віджет</a:t>
            </a:r>
            <a:r>
              <a:rPr lang="ru-RU" b="1" dirty="0" smtClean="0"/>
              <a:t> </a:t>
            </a:r>
            <a:r>
              <a:rPr lang="en-US" b="1" dirty="0" smtClean="0"/>
              <a:t>EasyWay</a:t>
            </a:r>
            <a:r>
              <a:rPr lang="ru-RU" b="1" dirty="0" smtClean="0"/>
              <a:t>:</a:t>
            </a:r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доступний у кожному місті України;</a:t>
            </a:r>
            <a:endParaRPr lang="ru-RU" dirty="0" smtClean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окремий </a:t>
            </a:r>
            <a:r>
              <a:rPr lang="uk-UA" dirty="0" err="1" smtClean="0"/>
              <a:t>Віджет</a:t>
            </a:r>
            <a:r>
              <a:rPr lang="uk-UA" dirty="0" smtClean="0"/>
              <a:t> для кожного закладу або усі заклади міста на одному </a:t>
            </a:r>
            <a:r>
              <a:rPr lang="uk-UA" dirty="0" err="1" smtClean="0"/>
              <a:t>Віджеті</a:t>
            </a:r>
            <a:r>
              <a:rPr lang="en-US" dirty="0" smtClean="0"/>
              <a:t>;</a:t>
            </a:r>
            <a:endParaRPr lang="uk-UA" dirty="0" smtClean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налаштування зовнішнього вигляду </a:t>
            </a:r>
            <a:r>
              <a:rPr lang="uk-UA" dirty="0" err="1" smtClean="0"/>
              <a:t>Віджета</a:t>
            </a:r>
            <a:r>
              <a:rPr lang="uk-UA" dirty="0" smtClean="0"/>
              <a:t> для ідеальної інтеграції;</a:t>
            </a:r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пошук маршрутів з пересадками, вибір типу транспорту, налаштування критеріїв пошуку маршруту;</a:t>
            </a:r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працює українською, російською та англійською мовами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spcBef>
                <a:spcPct val="0"/>
              </a:spcBef>
              <a:defRPr/>
            </a:pPr>
            <a:endParaRPr lang="ru-RU" dirty="0" smtClean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EasyWay API</a:t>
            </a:r>
            <a:r>
              <a:rPr lang="ru-RU" b="1" dirty="0" smtClean="0"/>
              <a:t>:</a:t>
            </a:r>
          </a:p>
          <a:p>
            <a:pPr lvl="1">
              <a:spcBef>
                <a:spcPct val="0"/>
              </a:spcBef>
              <a:defRPr/>
            </a:pPr>
            <a:r>
              <a:rPr lang="ru-RU" dirty="0" smtClean="0"/>
              <a:t>А</a:t>
            </a:r>
            <a:r>
              <a:rPr lang="en-US" dirty="0" smtClean="0"/>
              <a:t>PI</a:t>
            </a:r>
            <a:r>
              <a:rPr lang="uk-UA" dirty="0" smtClean="0"/>
              <a:t> доступ до даних сервісу </a:t>
            </a:r>
            <a:r>
              <a:rPr lang="en-US" dirty="0" err="1" smtClean="0"/>
              <a:t>EasyWay</a:t>
            </a:r>
            <a:r>
              <a:rPr lang="uk-UA" dirty="0" smtClean="0"/>
              <a:t> для реалізації власних технічних рішень.</a:t>
            </a:r>
            <a:endParaRPr lang="ru-RU" dirty="0" smtClean="0"/>
          </a:p>
          <a:p>
            <a:pPr lvl="1">
              <a:spcBef>
                <a:spcPct val="0"/>
              </a:spcBef>
              <a:defRPr/>
            </a:pPr>
            <a:endParaRPr lang="en-US" dirty="0" smtClean="0"/>
          </a:p>
          <a:p>
            <a:pPr>
              <a:spcBef>
                <a:spcPct val="0"/>
              </a:spcBef>
              <a:defRPr/>
            </a:pPr>
            <a:endParaRPr lang="uk-UA" dirty="0" smtClean="0"/>
          </a:p>
          <a:p>
            <a:pPr>
              <a:spcBef>
                <a:spcPct val="0"/>
              </a:spcBef>
              <a:defRPr/>
            </a:pPr>
            <a:endParaRPr lang="ru-RU" dirty="0"/>
          </a:p>
          <a:p>
            <a:pPr>
              <a:spcBef>
                <a:spcPct val="0"/>
              </a:spcBef>
              <a:defRPr/>
            </a:pPr>
            <a:endParaRPr lang="ru-RU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sz="1900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EasyWay API</a:t>
            </a:r>
            <a:endParaRPr lang="uk-UA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375210"/>
            <a:ext cx="8401050" cy="403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uk-UA" sz="2000" dirty="0" smtClean="0">
                <a:solidFill>
                  <a:schemeClr val="tx2"/>
                </a:solidFill>
                <a:latin typeface="+mn-lt"/>
              </a:rPr>
              <a:t>На Вашому сайті вже є карта розташування закладів</a:t>
            </a:r>
            <a:r>
              <a:rPr lang="uk-UA" sz="2000" dirty="0" smtClean="0">
                <a:solidFill>
                  <a:schemeClr val="tx2"/>
                </a:solidFill>
                <a:latin typeface="+mn-lt"/>
              </a:rPr>
              <a:t>?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uk-UA" sz="2000" dirty="0" smtClean="0">
                <a:solidFill>
                  <a:schemeClr val="tx2"/>
                </a:solidFill>
                <a:latin typeface="+mn-lt"/>
              </a:rPr>
              <a:t> Хочете </a:t>
            </a:r>
            <a:r>
              <a:rPr lang="uk-UA" sz="2000" dirty="0" smtClean="0">
                <a:solidFill>
                  <a:schemeClr val="tx2"/>
                </a:solidFill>
                <a:latin typeface="+mn-lt"/>
              </a:rPr>
              <a:t>доповнити їх інформацією про громадський транспорт?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ctr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 algn="ctr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EasyWay API</a:t>
            </a:r>
            <a:r>
              <a:rPr lang="uk-UA" sz="2000" b="1" dirty="0" smtClean="0">
                <a:solidFill>
                  <a:schemeClr val="tx2"/>
                </a:solidFill>
              </a:rPr>
              <a:t> – це саме те, що Вам потрібно</a:t>
            </a:r>
            <a:r>
              <a:rPr lang="ru-RU" sz="2000" b="1" dirty="0" smtClean="0">
                <a:solidFill>
                  <a:schemeClr val="tx2"/>
                </a:solidFill>
              </a:rPr>
              <a:t>! </a:t>
            </a:r>
          </a:p>
          <a:p>
            <a:pPr marL="342900" indent="-342900" algn="ctr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EasyWay API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дає змогу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  <a:endParaRPr lang="ru-RU" dirty="0" smtClean="0">
              <a:solidFill>
                <a:schemeClr val="tx2"/>
              </a:solidFill>
              <a:latin typeface="+mn-lt"/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lang="uk-UA" dirty="0" smtClean="0">
                <a:solidFill>
                  <a:schemeClr val="tx2"/>
                </a:solidFill>
              </a:rPr>
              <a:t>додати на Вашу карту схеми проїзду громадським транспортом;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lang="uk-UA" dirty="0" smtClean="0">
                <a:solidFill>
                  <a:schemeClr val="tx2"/>
                </a:solidFill>
              </a:rPr>
              <a:t>відобразити інформацію про маршрути, які проходять повз Ваш заклад та найближчі зупинки;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lang="uk-UA" dirty="0" smtClean="0">
                <a:solidFill>
                  <a:schemeClr val="tx2"/>
                </a:solidFill>
              </a:rPr>
              <a:t>додати функцію пошуку маршрутів проїзду до мобільного додатку;</a:t>
            </a:r>
            <a:endParaRPr lang="uk-UA" dirty="0">
              <a:solidFill>
                <a:schemeClr val="tx2"/>
              </a:solidFill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lang="uk-UA" dirty="0" smtClean="0">
                <a:solidFill>
                  <a:schemeClr val="tx2"/>
                </a:solidFill>
              </a:rPr>
              <a:t>реалізувати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будь-яке технічне рішення пов'язане із громадським транспортом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endParaRPr lang="ru-RU" dirty="0" smtClean="0">
              <a:solidFill>
                <a:schemeClr val="tx2"/>
              </a:solidFill>
              <a:latin typeface="+mn-lt"/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2"/>
                </a:solidFill>
                <a:latin typeface="+mn-lt"/>
              </a:rPr>
              <a:t>Більш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+mn-lt"/>
              </a:rPr>
              <a:t>детально: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http://www.eway.in.ua/ru/api</a:t>
            </a:r>
            <a:endParaRPr lang="uk-UA" dirty="0">
              <a:solidFill>
                <a:schemeClr val="tx2"/>
              </a:solidFill>
              <a:latin typeface="+mn-lt"/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endParaRPr lang="uk-UA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2419</TotalTime>
  <Words>510</Words>
  <Application>Microsoft Office PowerPoint</Application>
  <PresentationFormat>Экран (4:3)</PresentationFormat>
  <Paragraphs>86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Genesis</vt:lpstr>
      <vt:lpstr>Виджет</vt:lpstr>
      <vt:lpstr>Чому клієнт обере Вас?</vt:lpstr>
      <vt:lpstr>Тому що Ви дбаєте про нього!</vt:lpstr>
      <vt:lpstr>Що таке віджет EasyWay?</vt:lpstr>
      <vt:lpstr>Віджет EasyWay</vt:lpstr>
      <vt:lpstr>Як це працює?</vt:lpstr>
      <vt:lpstr>Серед наших клієнтів</vt:lpstr>
      <vt:lpstr>Можливості</vt:lpstr>
      <vt:lpstr>EasyWay API</vt:lpstr>
      <vt:lpstr>Чому це вигідно?</vt:lpstr>
      <vt:lpstr>Аналітика</vt:lpstr>
      <vt:lpstr>Аналітика</vt:lpstr>
      <vt:lpstr>Аналітика</vt:lpstr>
      <vt:lpstr>Вартість</vt:lpstr>
      <vt:lpstr>Контакти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Oksana Sherstyuk</dc:creator>
  <cp:lastModifiedBy>Asus</cp:lastModifiedBy>
  <cp:revision>164</cp:revision>
  <dcterms:created xsi:type="dcterms:W3CDTF">2012-07-31T14:53:51Z</dcterms:created>
  <dcterms:modified xsi:type="dcterms:W3CDTF">2013-11-27T20:12:40Z</dcterms:modified>
</cp:coreProperties>
</file>